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6" r:id="rId2"/>
    <p:sldId id="291" r:id="rId3"/>
    <p:sldId id="256" r:id="rId4"/>
    <p:sldId id="257" r:id="rId5"/>
    <p:sldId id="258" r:id="rId6"/>
    <p:sldId id="259" r:id="rId7"/>
    <p:sldId id="292" r:id="rId8"/>
    <p:sldId id="260" r:id="rId9"/>
    <p:sldId id="261" r:id="rId10"/>
    <p:sldId id="262" r:id="rId11"/>
    <p:sldId id="293" r:id="rId12"/>
    <p:sldId id="295" r:id="rId13"/>
    <p:sldId id="296" r:id="rId14"/>
    <p:sldId id="294" r:id="rId15"/>
    <p:sldId id="297" r:id="rId16"/>
    <p:sldId id="298" r:id="rId17"/>
    <p:sldId id="299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300" r:id="rId26"/>
    <p:sldId id="287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9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7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57CA6-AE0C-7548-8032-1AB197823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26B61-60AD-0C4C-BB70-3BCFE4F2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6205C-F6DA-7E45-A44F-C8DC36CFB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8CCE-9E54-644A-870F-DB301FF609BB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35C21-CE52-8A40-9ABE-6FD7E57B4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3B5CF-3F41-B44F-8923-EB0547BAF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2463-EF29-C744-AB8F-9F31AF13D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6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E32BA-D827-2A46-8833-55350C8D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DBBD4-B497-E74A-8927-DFD8DFB70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E947D-DBF7-4D43-BC94-FD59A255B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8CCE-9E54-644A-870F-DB301FF609BB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9A333-14C9-9F49-BAF9-582E10EB7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8E986-39A5-F940-BBA5-17EAF93E3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2463-EF29-C744-AB8F-9F31AF13D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64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35E52D-2CC1-5348-B934-4563B72FC9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A104E-46EC-EB4A-A9E2-7C5D900EE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FB25C-EBF7-5444-A12E-AEDA4FDC4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8CCE-9E54-644A-870F-DB301FF609BB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EAB0A-33D5-6A45-A30A-76BA98AE2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BDD62-15DA-4C42-A780-CD8E51F3E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2463-EF29-C744-AB8F-9F31AF13D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04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69B8-9ECB-5A43-A108-555C07B8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9B9A6-9503-6A48-A04C-226A671B1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94F82-45D2-EC4C-BC0F-2AC96DDE8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8CCE-9E54-644A-870F-DB301FF609BB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60256-E531-BA4C-8258-E5A792D0A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3C103-1C60-C945-BD57-8A19559E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2463-EF29-C744-AB8F-9F31AF13D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52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6286-F0AD-6B46-A1D9-F16E9DC9D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6B3A1-D39E-8F40-B1E9-546BAFA32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64824-41E0-7245-9EC4-3CA708BF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8CCE-9E54-644A-870F-DB301FF609BB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0CEB-42DD-A343-84C8-C4F380D43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003A-98D7-3E4A-9777-AE637C5D2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2463-EF29-C744-AB8F-9F31AF13D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28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2FED2-7C5D-F841-B4AC-F9061709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D3FBF-11A3-E143-850F-E54320CF41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32ADC-01C2-FE40-AD8F-34CB2B83F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74122-55B2-7D40-A0E8-DB3416160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8CCE-9E54-644A-870F-DB301FF609BB}" type="datetimeFigureOut">
              <a:rPr lang="en-US" smtClean="0"/>
              <a:t>3/17/21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57CFC-426E-A94E-9777-8CC523D77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188A3-5CE1-F047-A419-C4D82250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2463-EF29-C744-AB8F-9F31AF13D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5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38EBC-C5A1-8548-8E0C-9B81D1ABB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A314F-35BE-CF47-9AFC-82B38BC2F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9B759-C9CF-BD42-BB38-1C215D49E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D08C6B-6037-E140-9E54-56934802A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E64246-1BA1-CF4C-B0A1-3E776E0B35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8286E9-1B3A-474B-97DD-3A3660B02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8CCE-9E54-644A-870F-DB301FF609BB}" type="datetimeFigureOut">
              <a:rPr lang="en-US" smtClean="0"/>
              <a:t>3/17/21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9B6B98-781A-574F-A720-2E7313E19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CFEF5B-9384-FE43-AF4C-CA077C849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2463-EF29-C744-AB8F-9F31AF13D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61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FE200-53D6-0142-B7D9-5CEEA27D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09061-5B14-1E4C-A294-F9968F6A4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8CCE-9E54-644A-870F-DB301FF609BB}" type="datetimeFigureOut">
              <a:rPr lang="en-US" smtClean="0"/>
              <a:t>3/17/21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5738C-7FF8-D745-BC33-1526DC618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7DB75-F8E2-094F-BB30-96F64558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2463-EF29-C744-AB8F-9F31AF13D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8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D292AC-810A-6149-8D57-7CC6AA526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8CCE-9E54-644A-870F-DB301FF609BB}" type="datetimeFigureOut">
              <a:rPr lang="en-US" smtClean="0"/>
              <a:t>3/17/21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AAD37C-F029-8943-A537-525F0A517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6ED09-570F-E14C-8BAB-058E3AFE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2463-EF29-C744-AB8F-9F31AF13D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63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2261-DEA9-0848-9798-9319DEB5F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569F2-FEDB-EE4F-A4D3-5B359DFDE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A5D03-0F1A-9D4E-92AA-C3257C1E3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2B3A1-C438-0543-B6BD-17E0DD79B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8CCE-9E54-644A-870F-DB301FF609BB}" type="datetimeFigureOut">
              <a:rPr lang="en-US" smtClean="0"/>
              <a:t>3/17/21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56D23-9B7D-6142-B075-FD698746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77A97-E63B-2F40-BB95-234FF7D14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2463-EF29-C744-AB8F-9F31AF13D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19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D6B17-DF60-C64A-A0E4-C1ABE929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7ECDC5-EEF2-4F4E-99EB-02C5C645DB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2037B-205A-F548-B83E-DCE4F6AF1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132CA-AA49-554C-9B5B-08FBC7D6B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8CCE-9E54-644A-870F-DB301FF609BB}" type="datetimeFigureOut">
              <a:rPr lang="en-US" smtClean="0"/>
              <a:t>3/17/21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75025-0232-1E44-ACCC-7A6A8DC8C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C5756-7AF1-5042-AD4F-BF75C0A86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2463-EF29-C744-AB8F-9F31AF13D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38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798EB-A53C-D044-99F5-0EA99434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C31E2-FD52-794C-8425-7BFFE3A27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24A68-CA90-C949-A7E2-FB5E23948C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98CCE-9E54-644A-870F-DB301FF609BB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16DE0-3130-254B-A695-B86BF59517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A8B3-C4CC-0C4C-9A65-DB78DD42A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C2463-EF29-C744-AB8F-9F31AF13D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FC3C04-4311-D747-AB63-170AF80607D7}"/>
              </a:ext>
            </a:extLst>
          </p:cNvPr>
          <p:cNvSpPr txBox="1"/>
          <p:nvPr/>
        </p:nvSpPr>
        <p:spPr>
          <a:xfrm>
            <a:off x="4003390" y="1653436"/>
            <a:ext cx="297805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Model Fitting </a:t>
            </a:r>
          </a:p>
          <a:p>
            <a:pPr algn="ctr"/>
            <a:r>
              <a:rPr lang="en-US" sz="2400" dirty="0"/>
              <a:t>Linear Models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NeuroMatch</a:t>
            </a:r>
            <a:r>
              <a:rPr lang="en-US" sz="2400" dirty="0"/>
              <a:t> Academy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Jan </a:t>
            </a:r>
            <a:r>
              <a:rPr lang="en-US" sz="2400" dirty="0" err="1"/>
              <a:t>Drugowitsch</a:t>
            </a:r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70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4E21FD-3E73-2C43-8B16-337B186D8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14" y="980160"/>
            <a:ext cx="8391745" cy="36544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4EB3DE-9534-8241-B5E1-7AC1D9DBE5FA}"/>
              </a:ext>
            </a:extLst>
          </p:cNvPr>
          <p:cNvSpPr txBox="1"/>
          <p:nvPr/>
        </p:nvSpPr>
        <p:spPr>
          <a:xfrm>
            <a:off x="1164921" y="5574082"/>
            <a:ext cx="456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Likelihood Estimation – skip for now</a:t>
            </a:r>
          </a:p>
        </p:txBody>
      </p:sp>
    </p:spTree>
    <p:extLst>
      <p:ext uri="{BB962C8B-B14F-4D97-AF65-F5344CB8AC3E}">
        <p14:creationId xmlns:p14="http://schemas.microsoft.com/office/powerpoint/2010/main" val="517304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EFB97D-B3D5-B940-99A4-3287323C6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3" y="1338035"/>
            <a:ext cx="6030357" cy="312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3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924CD5-E0AB-1840-A364-59D337C3B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1943100"/>
            <a:ext cx="70231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01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C167D0-5786-0F46-9819-1885AC8B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1981200"/>
            <a:ext cx="6883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34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8A4C53-4451-9447-BC28-7DAC6E1DB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1981200"/>
            <a:ext cx="59182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79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A3A583-EC4E-E74D-AA73-4FC1DBF98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1987550"/>
            <a:ext cx="55118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64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888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647721-55E8-F74D-A9E5-4D11927D7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136" y="1981200"/>
            <a:ext cx="4312318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4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BD2107-9601-3E42-B998-6CE56B791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12" y="1149523"/>
            <a:ext cx="9285272" cy="403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64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9C80DE-A32A-F040-857A-D5DAA9307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196" y="1273914"/>
            <a:ext cx="7580487" cy="343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67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15087C-A19A-E447-BAB1-80A2044B1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49" y="1575707"/>
            <a:ext cx="6943529" cy="364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82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5F28B2-E4F3-8349-8F1C-69C803416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47" y="1068018"/>
            <a:ext cx="8228672" cy="357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3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82FF4A-5905-3E42-A88B-B21D74366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158" y="1469199"/>
            <a:ext cx="7901729" cy="336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51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2E1110-0F86-7149-B185-F21FDF169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65" y="1144217"/>
            <a:ext cx="9335817" cy="392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5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1F6C41-1A8C-5146-A51C-6D440EF2F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571" y="1133186"/>
            <a:ext cx="9005495" cy="378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55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142C30-0ECB-4C40-AC89-3DFF111D1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76" y="1173596"/>
            <a:ext cx="8654177" cy="374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65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D5B4F7-D5E5-4846-8660-7E107E3F8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503136"/>
            <a:ext cx="4813300" cy="38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46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56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397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41637C-EAF3-1040-9CA6-FABE73B5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081" y="1127554"/>
            <a:ext cx="7958705" cy="325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3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BD6FA9-659E-5649-837A-BF7E98BF6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054" y="1137693"/>
            <a:ext cx="7597348" cy="312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85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5D3580-C323-4746-BC46-77A8C6A30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108" y="1337588"/>
            <a:ext cx="7367326" cy="309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61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DDAE3D-57A9-DD40-AC21-BD16D845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98" y="917530"/>
            <a:ext cx="8981336" cy="387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55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864D90-36A6-3B46-94A7-577835277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391" y="1850572"/>
            <a:ext cx="3703865" cy="242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56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9C8E6-9195-A64F-9993-D1A2FED68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086" y="1024786"/>
            <a:ext cx="7582842" cy="334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72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173F68-0279-F847-BD4E-202FB89F3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58" y="980857"/>
            <a:ext cx="9125948" cy="397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14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15</Words>
  <Application>Microsoft Macintosh PowerPoint</Application>
  <PresentationFormat>Widescreen</PresentationFormat>
  <Paragraphs>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Shantanu Jadhav</dc:creator>
  <cp:lastModifiedBy>Shantanu Jadhav</cp:lastModifiedBy>
  <cp:revision>7</cp:revision>
  <dcterms:created xsi:type="dcterms:W3CDTF">2021-03-15T21:38:01Z</dcterms:created>
  <dcterms:modified xsi:type="dcterms:W3CDTF">2021-03-17T19:20:13Z</dcterms:modified>
</cp:coreProperties>
</file>